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17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74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69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03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4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7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34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75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8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612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89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D8FE9-033A-4ABD-A6EE-77E42DFF1DDF}" type="datetimeFigureOut">
              <a:rPr lang="en-IN" smtClean="0"/>
              <a:t>10-07-2018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1B325-B4FF-4540-A305-39B334D8D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01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685" y="0"/>
            <a:ext cx="6915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5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4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5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0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3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66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55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1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8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13" y="0"/>
            <a:ext cx="6233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0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91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3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50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36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24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7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60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08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24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989" y="0"/>
            <a:ext cx="6761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77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4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3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26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1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37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1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3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83" y="0"/>
            <a:ext cx="6787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8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75" y="0"/>
            <a:ext cx="609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9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31" y="0"/>
            <a:ext cx="6478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3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0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6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52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keyur baravaliya</dc:creator>
  <cp:lastModifiedBy>keyur baravaliya</cp:lastModifiedBy>
  <cp:revision>2</cp:revision>
  <dcterms:created xsi:type="dcterms:W3CDTF">2018-07-10T13:12:27Z</dcterms:created>
  <dcterms:modified xsi:type="dcterms:W3CDTF">2018-07-10T13:27:35Z</dcterms:modified>
</cp:coreProperties>
</file>